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5" y="1484443"/>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5806</TotalTime>
  <Words>14934</Words>
  <Application>Microsoft Macintosh PowerPoint</Application>
  <PresentationFormat>Widescreen</PresentationFormat>
  <Paragraphs>2670</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805</cp:revision>
  <dcterms:created xsi:type="dcterms:W3CDTF">2021-07-06T18:24:07Z</dcterms:created>
  <dcterms:modified xsi:type="dcterms:W3CDTF">2021-07-28T23:01:51Z</dcterms:modified>
</cp:coreProperties>
</file>